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41963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790" y="1556792"/>
            <a:ext cx="58288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Выставка рисунков детей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подготовительной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к школе группы «Почемучки»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МБДОУ </a:t>
            </a:r>
            <a:r>
              <a:rPr lang="ru-RU" sz="3200" b="1" dirty="0" err="1" smtClean="0">
                <a:solidFill>
                  <a:srgbClr val="7030A0"/>
                </a:solidFill>
              </a:rPr>
              <a:t>Заринский</a:t>
            </a:r>
            <a:r>
              <a:rPr lang="ru-RU" sz="3200" b="1" dirty="0" smtClean="0">
                <a:solidFill>
                  <a:srgbClr val="7030A0"/>
                </a:solidFill>
              </a:rPr>
              <a:t> детский сад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«Солнышко</a:t>
            </a:r>
            <a:r>
              <a:rPr lang="ru-RU" sz="3200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 </a:t>
            </a:r>
            <a:r>
              <a:rPr lang="ru-RU" sz="3200" b="1" dirty="0" smtClean="0">
                <a:solidFill>
                  <a:srgbClr val="C00000"/>
                </a:solidFill>
              </a:rPr>
              <a:t>Мы - наследники ПОБЕДЫ</a:t>
            </a:r>
            <a:r>
              <a:rPr lang="ru-RU" sz="3200" b="1" dirty="0" smtClean="0">
                <a:solidFill>
                  <a:srgbClr val="C00000"/>
                </a:solidFill>
              </a:rPr>
              <a:t>!»</a:t>
            </a: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ERGEJ\Desktop\Картинки\Анимашки\праздник\4а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929198"/>
            <a:ext cx="1643074" cy="1643074"/>
          </a:xfrm>
          <a:prstGeom prst="rect">
            <a:avLst/>
          </a:prstGeom>
          <a:noFill/>
        </p:spPr>
      </p:pic>
      <p:pic>
        <p:nvPicPr>
          <p:cNvPr id="1027" name="Picture 3" descr="C:\Users\SERGEJ\Desktop\Картинки\Анимашки\праздник\4а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1071546"/>
            <a:ext cx="1428760" cy="142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70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5645164" cy="38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1285860"/>
            <a:ext cx="5524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И с моря , Мы врага возьмем!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54" y="5715016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Рисунок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Вяткина</a:t>
            </a:r>
            <a:r>
              <a:rPr lang="ru-RU" sz="2400" dirty="0" smtClean="0"/>
              <a:t>  Александра (7лет)</a:t>
            </a:r>
            <a:endParaRPr lang="ru-RU" sz="2400" dirty="0"/>
          </a:p>
        </p:txBody>
      </p:sp>
      <p:pic>
        <p:nvPicPr>
          <p:cNvPr id="7170" name="Picture 2" descr="C:\Users\SERGEJ\Desktop\Картинки\Анимашки\солнце\6a8b0a3ddd5c354a677e8fe61f0248b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1238250" cy="1238250"/>
          </a:xfrm>
          <a:prstGeom prst="rect">
            <a:avLst/>
          </a:prstGeom>
          <a:noFill/>
        </p:spPr>
      </p:pic>
      <p:pic>
        <p:nvPicPr>
          <p:cNvPr id="7171" name="Picture 3" descr="C:\Users\SERGEJ\Desktop\Картинки\Анимашки\солнце\9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228706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85926"/>
            <a:ext cx="5499107" cy="410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1214422"/>
            <a:ext cx="6622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Российская Армия – НЕПОБЕДИМА!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72140"/>
            <a:ext cx="3084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Рисунок </a:t>
            </a:r>
          </a:p>
          <a:p>
            <a:pPr algn="ctr"/>
            <a:r>
              <a:rPr lang="ru-RU" sz="2400" dirty="0" smtClean="0"/>
              <a:t>Бычковой Гели (7лет)</a:t>
            </a:r>
            <a:endParaRPr lang="ru-RU" sz="2400" dirty="0"/>
          </a:p>
        </p:txBody>
      </p:sp>
      <p:pic>
        <p:nvPicPr>
          <p:cNvPr id="8194" name="Picture 2" descr="C:\Users\SERGEJ\Desktop\Картинки\Анимашки\учеба\15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197291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57364"/>
            <a:ext cx="5394325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1285860"/>
            <a:ext cx="775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Мужественные танкисты и парашютисты!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3838" y="5929330"/>
            <a:ext cx="510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Рисунок </a:t>
            </a:r>
            <a:r>
              <a:rPr lang="ru-RU" sz="2400" dirty="0" err="1" smtClean="0"/>
              <a:t>Пешахонова</a:t>
            </a:r>
            <a:r>
              <a:rPr lang="ru-RU" sz="2400" dirty="0" smtClean="0"/>
              <a:t>  </a:t>
            </a:r>
            <a:r>
              <a:rPr lang="ru-RU" sz="2400" dirty="0" err="1" smtClean="0"/>
              <a:t>Дамира</a:t>
            </a:r>
            <a:r>
              <a:rPr lang="ru-RU" sz="2400" dirty="0" smtClean="0"/>
              <a:t> (7лет)</a:t>
            </a:r>
            <a:endParaRPr lang="ru-RU" sz="2400" dirty="0"/>
          </a:p>
        </p:txBody>
      </p:sp>
      <p:pic>
        <p:nvPicPr>
          <p:cNvPr id="5" name="Picture 21" descr="f396016d3ea33865a36374f2297e52ea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2714620"/>
            <a:ext cx="4391025" cy="133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5336979" cy="451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1071546"/>
            <a:ext cx="5877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ПОБЕДА будет за нами!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5857892"/>
            <a:ext cx="4019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Рисунок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Юломановой</a:t>
            </a:r>
            <a:r>
              <a:rPr lang="ru-RU" sz="2400" dirty="0" smtClean="0"/>
              <a:t> </a:t>
            </a:r>
            <a:r>
              <a:rPr lang="ru-RU" sz="2400" dirty="0" err="1" smtClean="0"/>
              <a:t>Карины</a:t>
            </a:r>
            <a:r>
              <a:rPr lang="ru-RU" sz="2400" dirty="0" smtClean="0"/>
              <a:t> (7лет)</a:t>
            </a:r>
            <a:endParaRPr lang="ru-RU" sz="2400" dirty="0"/>
          </a:p>
        </p:txBody>
      </p:sp>
      <p:pic>
        <p:nvPicPr>
          <p:cNvPr id="9218" name="Picture 2" descr="C:\Users\SERGEJ\Desktop\Картинки\Анимашки\mp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071546"/>
            <a:ext cx="214314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4865920" cy="500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C:\Users\SERGEJ\Desktop\Картинки\Анимашки\птицы\photo1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2428892" cy="2560183"/>
          </a:xfrm>
          <a:prstGeom prst="rect">
            <a:avLst/>
          </a:prstGeom>
          <a:noFill/>
        </p:spPr>
      </p:pic>
      <p:pic>
        <p:nvPicPr>
          <p:cNvPr id="10243" name="Picture 3" descr="C:\Users\SERGEJ\Desktop\Картинки\Анимашки\растительность\aab501fb885f74fd4e26463ef55e19f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14290"/>
            <a:ext cx="1643069" cy="2738448"/>
          </a:xfrm>
          <a:prstGeom prst="rect">
            <a:avLst/>
          </a:prstGeom>
          <a:noFill/>
        </p:spPr>
      </p:pic>
      <p:pic>
        <p:nvPicPr>
          <p:cNvPr id="10244" name="Picture 4" descr="C:\Users\SERGEJ\Desktop\Картинки\Анимашки\смайлики\an1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286256"/>
            <a:ext cx="2000264" cy="2000264"/>
          </a:xfrm>
          <a:prstGeom prst="rect">
            <a:avLst/>
          </a:prstGeom>
          <a:noFill/>
        </p:spPr>
      </p:pic>
      <p:pic>
        <p:nvPicPr>
          <p:cNvPr id="10245" name="Picture 5" descr="C:\Users\SERGEJ\Desktop\Картинки\Анимашки\смайлики\an1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7540" y="4295780"/>
            <a:ext cx="1990740" cy="1990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357298"/>
            <a:ext cx="5277273" cy="51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C:\Users\SERGEJ\Desktop\Картинки\Анимашки\праздник\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1850584" cy="2428892"/>
          </a:xfrm>
          <a:prstGeom prst="rect">
            <a:avLst/>
          </a:prstGeom>
          <a:noFill/>
        </p:spPr>
      </p:pic>
      <p:pic>
        <p:nvPicPr>
          <p:cNvPr id="11267" name="Picture 3" descr="C:\Users\SERGEJ\Desktop\Картинки\Анимашки\праздник\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571876"/>
            <a:ext cx="1731489" cy="2272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SERGEJ\Desktop\Картинки\Анимашки\птицы\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5335"/>
            <a:ext cx="18764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:\Users\SERGEJ\Desktop\Картинки\Анимашки\растительность\9e8d5a739fa1bbdfdb5259e155bf54f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6430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3" r="3106"/>
          <a:stretch/>
        </p:blipFill>
        <p:spPr bwMode="auto">
          <a:xfrm>
            <a:off x="2123728" y="1554871"/>
            <a:ext cx="4932218" cy="511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72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5738921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715140" y="5286388"/>
            <a:ext cx="2169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Рисунок </a:t>
            </a:r>
          </a:p>
          <a:p>
            <a:r>
              <a:rPr lang="ru-RU" sz="2400" dirty="0" err="1" smtClean="0"/>
              <a:t>Мешковой</a:t>
            </a:r>
            <a:endParaRPr lang="ru-RU" sz="2400" dirty="0" smtClean="0"/>
          </a:p>
          <a:p>
            <a:r>
              <a:rPr lang="ru-RU" sz="2400" dirty="0" smtClean="0"/>
              <a:t> Ксении (7 лет)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39651" y="3286124"/>
            <a:ext cx="30043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</a:rPr>
              <a:t>Мы -  </a:t>
            </a:r>
          </a:p>
          <a:p>
            <a:pPr algn="ctr"/>
            <a:r>
              <a:rPr lang="ru-RU" sz="3200" b="1" dirty="0" smtClean="0">
                <a:solidFill>
                  <a:srgbClr val="FF0066"/>
                </a:solidFill>
              </a:rPr>
              <a:t>НЕПОБЕДИМЫ!</a:t>
            </a:r>
            <a:endParaRPr lang="ru-RU" sz="3200" b="1" dirty="0">
              <a:solidFill>
                <a:srgbClr val="FF0066"/>
              </a:solidFill>
            </a:endParaRPr>
          </a:p>
        </p:txBody>
      </p:sp>
      <p:pic>
        <p:nvPicPr>
          <p:cNvPr id="12290" name="Picture 2" descr="C:\Users\SERGEJ\Desktop\Картинки\Анимашки\Рисунок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85794"/>
            <a:ext cx="2643206" cy="1901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19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3116"/>
            <a:ext cx="5896572" cy="441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1214422"/>
            <a:ext cx="326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Мир нужен всем!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SERGEJ\Desktop\Картинки\Анимашки\насекомые\photo1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572008"/>
            <a:ext cx="1624018" cy="1823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072074"/>
            <a:ext cx="2741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Рисунок </a:t>
            </a:r>
          </a:p>
          <a:p>
            <a:pPr algn="ctr"/>
            <a:r>
              <a:rPr lang="ru-RU" sz="2400" dirty="0" smtClean="0"/>
              <a:t>Крупской Валерии </a:t>
            </a:r>
            <a:endParaRPr lang="ru-RU" sz="2400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 smtClean="0"/>
              <a:t>7лет)</a:t>
            </a:r>
            <a:endParaRPr lang="ru-RU" sz="2400" dirty="0"/>
          </a:p>
        </p:txBody>
      </p:sp>
      <p:pic>
        <p:nvPicPr>
          <p:cNvPr id="3074" name="Picture 2" descr="C:\Users\SERGEJ\Desktop\Картинки\Анимашки\птицы\ить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00240"/>
            <a:ext cx="268529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6896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1071546"/>
            <a:ext cx="4405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Не сдадимся Мы врагу!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6072206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Рисунок Блок Вани (6,5 лет)</a:t>
            </a:r>
            <a:endParaRPr lang="ru-RU" sz="2400" dirty="0"/>
          </a:p>
        </p:txBody>
      </p:sp>
      <p:pic>
        <p:nvPicPr>
          <p:cNvPr id="2050" name="Picture 2" descr="C:\Users\SERGEJ\Desktop\Картинки\Анимашки\учеба\photo9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571612"/>
            <a:ext cx="1714480" cy="1531602"/>
          </a:xfrm>
          <a:prstGeom prst="rect">
            <a:avLst/>
          </a:prstGeom>
          <a:noFill/>
        </p:spPr>
      </p:pic>
      <p:pic>
        <p:nvPicPr>
          <p:cNvPr id="2051" name="Picture 3" descr="C:\Users\SERGEJ\Desktop\Картинки\Анимашки\учеба\photo9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429132"/>
            <a:ext cx="1928794" cy="172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071966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0" y="3357562"/>
            <a:ext cx="34612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Хочу быть на него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 похожим</a:t>
            </a:r>
            <a:r>
              <a:rPr lang="ru-RU" sz="3200" dirty="0" smtClean="0">
                <a:solidFill>
                  <a:srgbClr val="0000FF"/>
                </a:solidFill>
              </a:rPr>
              <a:t>!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5500702"/>
            <a:ext cx="3164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Рисунок </a:t>
            </a:r>
          </a:p>
          <a:p>
            <a:r>
              <a:rPr lang="ru-RU" sz="2400" dirty="0" err="1" smtClean="0"/>
              <a:t>Сандул</a:t>
            </a:r>
            <a:r>
              <a:rPr lang="ru-RU" sz="2400" dirty="0" smtClean="0"/>
              <a:t> Матвея (7 лет)</a:t>
            </a:r>
            <a:endParaRPr lang="ru-RU" sz="2400" dirty="0"/>
          </a:p>
        </p:txBody>
      </p:sp>
      <p:pic>
        <p:nvPicPr>
          <p:cNvPr id="2050" name="Picture 2" descr="C:\Users\SERGEJ\Desktop\Картинки\Анимашки\растительность\13e8db66f4c45e5cf8de563f4201c2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14422"/>
            <a:ext cx="1981200" cy="1866900"/>
          </a:xfrm>
          <a:prstGeom prst="rect">
            <a:avLst/>
          </a:prstGeom>
          <a:noFill/>
        </p:spPr>
      </p:pic>
      <p:pic>
        <p:nvPicPr>
          <p:cNvPr id="2051" name="Picture 3" descr="C:\Users\SERGEJ\Desktop\Картинки\Анимашки\линии\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72206"/>
            <a:ext cx="4500562" cy="476250"/>
          </a:xfrm>
          <a:prstGeom prst="rect">
            <a:avLst/>
          </a:prstGeom>
          <a:noFill/>
        </p:spPr>
      </p:pic>
      <p:pic>
        <p:nvPicPr>
          <p:cNvPr id="2052" name="Picture 4" descr="C:\Users\SERGEJ\Desktop\Картинки\Анимашки\линии\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4214842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3227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12127" y="1643050"/>
            <a:ext cx="40318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</a:rPr>
              <a:t>Спасибо за наше</a:t>
            </a:r>
          </a:p>
          <a:p>
            <a:r>
              <a:rPr lang="ru-RU" sz="3200" b="1" dirty="0" smtClean="0">
                <a:solidFill>
                  <a:srgbClr val="FF0066"/>
                </a:solidFill>
              </a:rPr>
              <a:t> счастливое детство! 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2928934"/>
            <a:ext cx="3433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Рисунок </a:t>
            </a:r>
          </a:p>
          <a:p>
            <a:r>
              <a:rPr lang="ru-RU" sz="2400" dirty="0" smtClean="0"/>
              <a:t>Кириченко Юлии (7 лет)</a:t>
            </a:r>
            <a:endParaRPr lang="ru-RU" sz="2400" dirty="0"/>
          </a:p>
        </p:txBody>
      </p:sp>
      <p:pic>
        <p:nvPicPr>
          <p:cNvPr id="4098" name="Picture 2" descr="C:\Users\SERGEJ\Desktop\Картинки\Анимашки\солнце\9а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57166"/>
            <a:ext cx="1428750" cy="1381125"/>
          </a:xfrm>
          <a:prstGeom prst="rect">
            <a:avLst/>
          </a:prstGeom>
          <a:noFill/>
        </p:spPr>
      </p:pic>
      <p:pic>
        <p:nvPicPr>
          <p:cNvPr id="4099" name="Picture 3" descr="C:\Users\SERGEJ\Desktop\Картинки\Анимашки\солнце\смчм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1872551" cy="947740"/>
          </a:xfrm>
          <a:prstGeom prst="rect">
            <a:avLst/>
          </a:prstGeom>
          <a:noFill/>
        </p:spPr>
      </p:pic>
      <p:pic>
        <p:nvPicPr>
          <p:cNvPr id="10" name="Picture 6" descr="deti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3740" y="3857628"/>
            <a:ext cx="290872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138" y="1857364"/>
            <a:ext cx="6020049" cy="444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1142984"/>
            <a:ext cx="3122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Смелый  летчик!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286388"/>
            <a:ext cx="2811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Рисунок </a:t>
            </a:r>
          </a:p>
          <a:p>
            <a:r>
              <a:rPr lang="ru-RU" sz="2400" dirty="0" smtClean="0"/>
              <a:t>Сереброва Артема </a:t>
            </a:r>
          </a:p>
          <a:p>
            <a:r>
              <a:rPr lang="ru-RU" sz="2400" dirty="0" smtClean="0"/>
              <a:t>(7 лет)</a:t>
            </a:r>
            <a:endParaRPr lang="ru-RU" sz="2400" dirty="0"/>
          </a:p>
        </p:txBody>
      </p:sp>
      <p:pic>
        <p:nvPicPr>
          <p:cNvPr id="5122" name="Picture 2" descr="C:\Users\SERGEJ\Desktop\Картинки\Анимашки\праздник\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86058"/>
            <a:ext cx="236000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5572132" cy="396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1214422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Все – на борьбу с фашистом!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657671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Рисунок </a:t>
            </a:r>
            <a:r>
              <a:rPr lang="ru-RU" sz="2400" dirty="0" err="1" smtClean="0"/>
              <a:t>Дикаревой</a:t>
            </a:r>
            <a:r>
              <a:rPr lang="ru-RU" sz="2400" dirty="0" smtClean="0"/>
              <a:t> Вики </a:t>
            </a:r>
          </a:p>
          <a:p>
            <a:r>
              <a:rPr lang="ru-RU" sz="2400" dirty="0" smtClean="0"/>
              <a:t>(7 лет)</a:t>
            </a:r>
            <a:endParaRPr lang="ru-RU" sz="2400" dirty="0"/>
          </a:p>
        </p:txBody>
      </p:sp>
      <p:pic>
        <p:nvPicPr>
          <p:cNvPr id="6146" name="Picture 2" descr="C:\Users\SERGEJ\Desktop\Картинки\Анимашки\смайлики\an5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643446"/>
            <a:ext cx="206794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154</TotalTime>
  <Words>161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</dc:creator>
  <cp:lastModifiedBy>SERGEJ</cp:lastModifiedBy>
  <cp:revision>26</cp:revision>
  <dcterms:created xsi:type="dcterms:W3CDTF">2015-05-15T00:04:57Z</dcterms:created>
  <dcterms:modified xsi:type="dcterms:W3CDTF">2015-05-29T18:31:50Z</dcterms:modified>
</cp:coreProperties>
</file>